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9"/>
  </p:notesMasterIdLst>
  <p:sldIdLst>
    <p:sldId id="256" r:id="rId2"/>
    <p:sldId id="269" r:id="rId3"/>
    <p:sldId id="322" r:id="rId4"/>
    <p:sldId id="257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2" r:id="rId19"/>
    <p:sldId id="273" r:id="rId20"/>
    <p:sldId id="274" r:id="rId21"/>
    <p:sldId id="325" r:id="rId22"/>
    <p:sldId id="276" r:id="rId23"/>
    <p:sldId id="279" r:id="rId24"/>
    <p:sldId id="278" r:id="rId25"/>
    <p:sldId id="316" r:id="rId26"/>
    <p:sldId id="280" r:id="rId27"/>
    <p:sldId id="282" r:id="rId28"/>
    <p:sldId id="283" r:id="rId29"/>
    <p:sldId id="315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26" r:id="rId38"/>
    <p:sldId id="291" r:id="rId39"/>
    <p:sldId id="292" r:id="rId40"/>
    <p:sldId id="281" r:id="rId41"/>
    <p:sldId id="293" r:id="rId42"/>
    <p:sldId id="327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2" r:id="rId51"/>
    <p:sldId id="296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24" r:id="rId61"/>
    <p:sldId id="307" r:id="rId62"/>
    <p:sldId id="321" r:id="rId63"/>
    <p:sldId id="304" r:id="rId64"/>
    <p:sldId id="323" r:id="rId65"/>
    <p:sldId id="303" r:id="rId66"/>
    <p:sldId id="314" r:id="rId67"/>
    <p:sldId id="30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428"/>
  </p:normalViewPr>
  <p:slideViewPr>
    <p:cSldViewPr snapToGrid="0" snapToObjects="1">
      <p:cViewPr varScale="1">
        <p:scale>
          <a:sx n="110" d="100"/>
          <a:sy n="110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96" y="3101474"/>
            <a:ext cx="3820847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8827"/>
          </a:xfrm>
        </p:spPr>
        <p:txBody>
          <a:bodyPr>
            <a:normAutofit/>
          </a:bodyPr>
          <a:lstStyle/>
          <a:p>
            <a:r>
              <a:rPr lang="en-US" sz="2400" dirty="0"/>
              <a:t>Journal reports: ask the author(s) for a copy!</a:t>
            </a:r>
          </a:p>
          <a:p>
            <a:pPr lvl="1"/>
            <a:r>
              <a:rPr lang="en-US" sz="1600" dirty="0"/>
              <a:t>Be aware of embargo and  preprint agreements</a:t>
            </a:r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8581-A4E2-B840-B3AF-BF17946B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back to the </a:t>
            </a:r>
            <a:r>
              <a:rPr lang="en-US" i="1" dirty="0"/>
              <a:t>multiple category problem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Likely will need a parser in something like Python, R or </a:t>
            </a:r>
            <a:r>
              <a:rPr lang="en-US" i="1" dirty="0" err="1"/>
              <a:t>Javscript</a:t>
            </a:r>
            <a:r>
              <a:rPr lang="en-US" i="1" dirty="0"/>
              <a:t> to deal with this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067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6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  <a:p>
            <a:r>
              <a:rPr lang="en-US" dirty="0"/>
              <a:t>(may need cleaning – we’ll get to that soon)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Project, formerly NPR)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groups: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next Republican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23343</TotalTime>
  <Words>1202</Words>
  <Application>Microsoft Macintosh PowerPoint</Application>
  <PresentationFormat>On-screen Show (4:3)</PresentationFormat>
  <Paragraphs>225</Paragraphs>
  <Slides>67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Corbel</vt:lpstr>
      <vt:lpstr>Twilight</vt:lpstr>
      <vt:lpstr>Finding Data</vt:lpstr>
      <vt:lpstr>Data stories?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 3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69</cp:revision>
  <dcterms:created xsi:type="dcterms:W3CDTF">2018-07-03T20:07:00Z</dcterms:created>
  <dcterms:modified xsi:type="dcterms:W3CDTF">2021-01-28T00:25:08Z</dcterms:modified>
</cp:coreProperties>
</file>